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handoutMasterIdLst>
    <p:handoutMasterId r:id="rId56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08" r:id="rId15"/>
    <p:sldId id="380" r:id="rId16"/>
    <p:sldId id="298" r:id="rId17"/>
    <p:sldId id="381" r:id="rId18"/>
    <p:sldId id="412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2" r:id="rId28"/>
    <p:sldId id="393" r:id="rId29"/>
    <p:sldId id="394" r:id="rId30"/>
    <p:sldId id="400" r:id="rId31"/>
    <p:sldId id="401" r:id="rId32"/>
    <p:sldId id="402" r:id="rId33"/>
    <p:sldId id="395" r:id="rId34"/>
    <p:sldId id="403" r:id="rId35"/>
    <p:sldId id="404" r:id="rId36"/>
    <p:sldId id="405" r:id="rId37"/>
    <p:sldId id="396" r:id="rId38"/>
    <p:sldId id="406" r:id="rId39"/>
    <p:sldId id="407" r:id="rId40"/>
    <p:sldId id="422" r:id="rId41"/>
    <p:sldId id="399" r:id="rId42"/>
    <p:sldId id="409" r:id="rId43"/>
    <p:sldId id="411" r:id="rId44"/>
    <p:sldId id="416" r:id="rId45"/>
    <p:sldId id="413" r:id="rId46"/>
    <p:sldId id="414" r:id="rId47"/>
    <p:sldId id="415" r:id="rId48"/>
    <p:sldId id="419" r:id="rId49"/>
    <p:sldId id="420" r:id="rId50"/>
    <p:sldId id="421" r:id="rId51"/>
    <p:sldId id="424" r:id="rId52"/>
    <p:sldId id="423" r:id="rId53"/>
    <p:sldId id="425" r:id="rId5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6" d="100"/>
          <a:sy n="76" d="100"/>
        </p:scale>
        <p:origin x="151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cikit-image/skimage-tutorials/blob/main/lectures/solutions/adv3_panorama-stitching-solu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76" y="1627582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images planes from a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4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6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Can find a solution from the linear system of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Another </a:t>
                </a:r>
                <a:r>
                  <a:rPr lang="en-US" sz="3300" b="1" dirty="0">
                    <a:latin typeface="+mn-lt"/>
                  </a:rPr>
                  <a:t>linear model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outliners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M-estimators, limit influence of outliers – e.g. Huber estimator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</a:t>
            </a:r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manually from 1920s into 1970s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target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0: Nearest-neighbor</a:t>
            </a:r>
          </a:p>
          <a:p>
            <a:r>
              <a:rPr lang="en-US" sz="2800" dirty="0">
                <a:latin typeface="+mn-lt"/>
              </a:rPr>
              <a:t>1: Bi-linear (default)</a:t>
            </a:r>
          </a:p>
          <a:p>
            <a:r>
              <a:rPr lang="en-US" sz="2800" dirty="0">
                <a:latin typeface="+mn-lt"/>
              </a:rPr>
              <a:t>2: Bi-quadratic</a:t>
            </a:r>
          </a:p>
          <a:p>
            <a:r>
              <a:rPr lang="en-US" sz="2800" dirty="0">
                <a:latin typeface="+mn-lt"/>
              </a:rPr>
              <a:t>3: Bi-cubic</a:t>
            </a:r>
          </a:p>
          <a:p>
            <a:r>
              <a:rPr lang="en-US" sz="2800" dirty="0">
                <a:latin typeface="+mn-lt"/>
              </a:rPr>
              <a:t>4: Bi-quartic</a:t>
            </a:r>
          </a:p>
          <a:p>
            <a:r>
              <a:rPr lang="en-US" sz="2800" dirty="0">
                <a:latin typeface="+mn-lt"/>
              </a:rPr>
              <a:t>5: 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26" y="1947057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215E-2F9A-4BF3-A697-2E1E78E1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76" y="1923393"/>
            <a:ext cx="5410582" cy="416704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the same position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2-4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 Bs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Example for image blending with Scikit Image in GitHub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holmography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BBF4-E838-430B-9635-2566AA67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125"/>
            <a:ext cx="5456281" cy="409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32941</TotalTime>
  <Words>2144</Words>
  <Application>Microsoft Office PowerPoint</Application>
  <PresentationFormat>Widescreen</PresentationFormat>
  <Paragraphs>393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Interest points and descriptors </vt:lpstr>
      <vt:lpstr>    Interest points and descriptors </vt:lpstr>
      <vt:lpstr>Multi-scale interest point detection</vt:lpstr>
      <vt:lpstr>   Planar transformations</vt:lpstr>
      <vt:lpstr>   Planar transformations</vt:lpstr>
      <vt:lpstr>   Planar transformations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Image Warping</vt:lpstr>
      <vt:lpstr>  Image Warping</vt:lpstr>
      <vt:lpstr>  Image Warping</vt:lpstr>
      <vt:lpstr>  Image Warping</vt:lpstr>
      <vt:lpstr>  Image Warping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 Elston</cp:lastModifiedBy>
  <cp:revision>1032</cp:revision>
  <cp:lastPrinted>2019-03-10T03:16:43Z</cp:lastPrinted>
  <dcterms:created xsi:type="dcterms:W3CDTF">2013-02-15T23:12:42Z</dcterms:created>
  <dcterms:modified xsi:type="dcterms:W3CDTF">2022-03-31T18:57:28Z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